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76" r:id="rId3"/>
    <p:sldId id="279" r:id="rId4"/>
    <p:sldId id="451" r:id="rId5"/>
    <p:sldId id="452" r:id="rId6"/>
    <p:sldId id="423" r:id="rId7"/>
    <p:sldId id="450" r:id="rId8"/>
    <p:sldId id="437" r:id="rId9"/>
    <p:sldId id="299" r:id="rId10"/>
    <p:sldId id="302" r:id="rId11"/>
    <p:sldId id="303" r:id="rId12"/>
    <p:sldId id="267" r:id="rId13"/>
    <p:sldId id="268" r:id="rId14"/>
    <p:sldId id="25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iralgame.com/books/go-viral/" TargetMode="External"/><Relationship Id="rId2" Type="http://schemas.openxmlformats.org/officeDocument/2006/relationships/hyperlink" Target="https://www.getbadnews.com/#intr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7A8FC-FF7C-4A50-B90A-A4B91AD6D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Disinformation and lack of civil discourse: Threats to Democracy?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B5B25-8134-4BF5-98B3-2AF76419A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92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03DE-4F92-4D35-9570-B351E8C1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7A83E-176D-4BBC-A543-9240483F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Americans more likely to get news on digital devices from news websites, apps and search engines than from social media">
            <a:extLst>
              <a:ext uri="{FF2B5EF4-FFF2-40B4-BE49-F238E27FC236}">
                <a16:creationId xmlns:a16="http://schemas.microsoft.com/office/drawing/2014/main" id="{A522B407-0BDC-4AD3-B786-F24321663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67" y="53946"/>
            <a:ext cx="8739151" cy="680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715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85B2-80C8-409E-AEA5-024FC80C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F2E7B-6077-4FA6-B535-6A6B7828F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D2AC26-1720-4F02-B8B2-2A87DEED5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0"/>
            <a:ext cx="9258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0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A8749D-27A6-4A6B-8AC5-74ED72D54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43" y="-2159000"/>
            <a:ext cx="11878114" cy="963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11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BC7337-D409-4DBA-B011-AF46AC1BA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12" y="-1435100"/>
            <a:ext cx="10969496" cy="84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07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64B-2A76-4D30-9D88-007542F1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89C51-0E78-4CAD-B658-C175586B5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There's more to America's polarization than elections | NewsCut | Minnesota  Public Radio News">
            <a:extLst>
              <a:ext uri="{FF2B5EF4-FFF2-40B4-BE49-F238E27FC236}">
                <a16:creationId xmlns:a16="http://schemas.microsoft.com/office/drawing/2014/main" id="{32FE4BBF-6AB9-4A17-8BB4-6F4B3404F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87" y="1117973"/>
            <a:ext cx="10217426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62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7D01B-F813-44E9-A1CD-8892AB5C7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974" y="475521"/>
            <a:ext cx="7729728" cy="11887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2F29-E3F4-49EA-B004-C79194A752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C8F4D-9331-4366-9206-0844634F71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https://www.pewresearch.org/wp-content/uploads/sites/4/2017/10/1_5.png">
            <a:extLst>
              <a:ext uri="{FF2B5EF4-FFF2-40B4-BE49-F238E27FC236}">
                <a16:creationId xmlns:a16="http://schemas.microsoft.com/office/drawing/2014/main" id="{B4389E82-1514-4B7F-A82C-DF45A882A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974" y="1350569"/>
            <a:ext cx="7729728" cy="550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0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E4E1-444F-4AFA-8895-2F9DCAAE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D3989-475F-41C4-9210-427E8235F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2638044"/>
            <a:ext cx="2199861" cy="3101983"/>
          </a:xfrm>
        </p:spPr>
        <p:txBody>
          <a:bodyPr/>
          <a:lstStyle/>
          <a:p>
            <a:r>
              <a:rPr lang="en-US" dirty="0"/>
              <a:t>In 1960, 90% opposed interracial marriage, today 10%</a:t>
            </a:r>
          </a:p>
        </p:txBody>
      </p:sp>
      <p:pic>
        <p:nvPicPr>
          <p:cNvPr id="12290" name="Picture 2" descr="https://d25d2506sfb94s.cloudfront.net/cumulus_uploads/inlineimage/2018-07-05/PC3.png">
            <a:extLst>
              <a:ext uri="{FF2B5EF4-FFF2-40B4-BE49-F238E27FC236}">
                <a16:creationId xmlns:a16="http://schemas.microsoft.com/office/drawing/2014/main" id="{16892D18-DA5B-4CE5-B645-D88824F18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991" y="1793399"/>
            <a:ext cx="8347213" cy="506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76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48F0-1A45-4943-B7BC-20A9D922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27B94-5E99-4402-B2B9-E78CBCC79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knowledge test">
            <a:extLst>
              <a:ext uri="{FF2B5EF4-FFF2-40B4-BE49-F238E27FC236}">
                <a16:creationId xmlns:a16="http://schemas.microsoft.com/office/drawing/2014/main" id="{C725C3BC-1BE8-4322-8570-9726B3EBB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487"/>
            <a:ext cx="11734800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22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7F90-9E1F-4541-B4BB-7417D641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5956-B6B4-46DE-AAD6-9A334E2E1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www.prri.org/wp-content/uploads/2021/05/PRRI-IFYC-May-2021-Election_stolen_1-1024x456.png">
            <a:extLst>
              <a:ext uri="{FF2B5EF4-FFF2-40B4-BE49-F238E27FC236}">
                <a16:creationId xmlns:a16="http://schemas.microsoft.com/office/drawing/2014/main" id="{30F124F1-6701-411D-A6FD-F12024046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6" y="872371"/>
            <a:ext cx="10808814" cy="481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462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4BBB-D350-4550-97C9-62F4EA92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6BE88-999C-4D8A-B8BA-A6463F836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www.prri.org/wp-content/uploads/2021/05/PRRI-IFYC-May-2021-Election_stolen_2-1-1024x525.png">
            <a:extLst>
              <a:ext uri="{FF2B5EF4-FFF2-40B4-BE49-F238E27FC236}">
                <a16:creationId xmlns:a16="http://schemas.microsoft.com/office/drawing/2014/main" id="{FF2CF220-6E47-4136-B2C6-79726F6C6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28688"/>
            <a:ext cx="97536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96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ew york times few people live in echo cha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710" y="408903"/>
            <a:ext cx="10560815" cy="618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21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37" y="297079"/>
            <a:ext cx="10678509" cy="625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975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1321C-BE27-4C34-9AE0-9DA65E63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25287"/>
            <a:ext cx="9603275" cy="1628467"/>
          </a:xfrm>
        </p:spPr>
        <p:txBody>
          <a:bodyPr/>
          <a:lstStyle/>
          <a:p>
            <a:r>
              <a:rPr lang="en-US" dirty="0"/>
              <a:t>Combating Misinformation and Disinformation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E8D71-FF93-4B74-9C4B-A87DA2265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2015732"/>
            <a:ext cx="5764695" cy="3450613"/>
          </a:xfrm>
        </p:spPr>
        <p:txBody>
          <a:bodyPr>
            <a:normAutofit/>
          </a:bodyPr>
          <a:lstStyle/>
          <a:p>
            <a:r>
              <a:rPr lang="en-US" dirty="0"/>
              <a:t>Pre-bunking</a:t>
            </a:r>
          </a:p>
          <a:p>
            <a:r>
              <a:rPr lang="en-US" dirty="0"/>
              <a:t>Fact-Checking </a:t>
            </a:r>
          </a:p>
          <a:p>
            <a:r>
              <a:rPr lang="en-US" dirty="0"/>
              <a:t>Educational Games</a:t>
            </a:r>
          </a:p>
          <a:p>
            <a:r>
              <a:rPr lang="en-US" dirty="0">
                <a:hlinkClick r:id="rId2"/>
              </a:rPr>
              <a:t>Bad News (getbadnews.com)</a:t>
            </a:r>
            <a:endParaRPr lang="en-US" dirty="0"/>
          </a:p>
          <a:p>
            <a:r>
              <a:rPr lang="en-US" dirty="0">
                <a:hlinkClick r:id="rId3"/>
              </a:rPr>
              <a:t>Play GO VIRAL! | Stop Covid-19 misinformation spreading (goviralgame.com)</a:t>
            </a:r>
            <a:r>
              <a:rPr lang="en-US" dirty="0"/>
              <a:t> </a:t>
            </a:r>
          </a:p>
          <a:p>
            <a:r>
              <a:rPr lang="en-US" dirty="0"/>
              <a:t>Social Media Prompts and PSAs</a:t>
            </a:r>
          </a:p>
          <a:p>
            <a:pPr lvl="1"/>
            <a:r>
              <a:rPr lang="en-US" dirty="0"/>
              <a:t>30 second video cut willingness to share fake news 50%</a:t>
            </a:r>
          </a:p>
          <a:p>
            <a:pPr lvl="1"/>
            <a:r>
              <a:rPr lang="en-US" dirty="0"/>
              <a:t>Twitter prompt to read articles before sharing</a:t>
            </a:r>
          </a:p>
        </p:txBody>
      </p:sp>
      <p:pic>
        <p:nvPicPr>
          <p:cNvPr id="1026" name="Picture 2" descr="Twitter prompt">
            <a:extLst>
              <a:ext uri="{FF2B5EF4-FFF2-40B4-BE49-F238E27FC236}">
                <a16:creationId xmlns:a16="http://schemas.microsoft.com/office/drawing/2014/main" id="{DA6E5C36-8392-459C-A3D1-A6ACB18E6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15" y="1853754"/>
            <a:ext cx="4813746" cy="481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26425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1366</TotalTime>
  <Words>75</Words>
  <Application>Microsoft Office PowerPoint</Application>
  <PresentationFormat>Widescreen</PresentationFormat>
  <Paragraphs>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Parcel</vt:lpstr>
      <vt:lpstr>Disinformation and lack of civil discourse: Threats to Democracy?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Combating Misinformation and Disinformation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Kessel, Brian</dc:creator>
  <cp:lastModifiedBy>Kessel, Brian</cp:lastModifiedBy>
  <cp:revision>6</cp:revision>
  <dcterms:created xsi:type="dcterms:W3CDTF">2023-09-21T21:55:00Z</dcterms:created>
  <dcterms:modified xsi:type="dcterms:W3CDTF">2023-09-22T20:41:03Z</dcterms:modified>
</cp:coreProperties>
</file>